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369" r:id="rId2"/>
    <p:sldId id="337" r:id="rId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8D575A-8FA8-4E55-A96B-4B740F5C2E92}" type="datetimeFigureOut">
              <a:rPr lang="fi-FI" smtClean="0"/>
              <a:t>20.2.2019</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DE6503-3A84-4BF4-BA89-55B3E1AAFC81}" type="slidenum">
              <a:rPr lang="fi-FI" smtClean="0"/>
              <a:t>‹#›</a:t>
            </a:fld>
            <a:endParaRPr lang="fi-FI"/>
          </a:p>
        </p:txBody>
      </p:sp>
    </p:spTree>
    <p:extLst>
      <p:ext uri="{BB962C8B-B14F-4D97-AF65-F5344CB8AC3E}">
        <p14:creationId xmlns:p14="http://schemas.microsoft.com/office/powerpoint/2010/main" val="891869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7">
            <a:extLst>
              <a:ext uri="{FF2B5EF4-FFF2-40B4-BE49-F238E27FC236}">
                <a16:creationId xmlns:a16="http://schemas.microsoft.com/office/drawing/2014/main" id="{B3D630FC-4BB0-4D33-8F5A-091404C4A09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4EA128E-6139-4DFB-9028-9B3657DE4008}"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9379" name="Rectangle 2">
            <a:extLst>
              <a:ext uri="{FF2B5EF4-FFF2-40B4-BE49-F238E27FC236}">
                <a16:creationId xmlns:a16="http://schemas.microsoft.com/office/drawing/2014/main" id="{F7361179-2299-4755-804A-6F07F326F532}"/>
              </a:ext>
            </a:extLst>
          </p:cNvPr>
          <p:cNvSpPr>
            <a:spLocks noGrp="1" noRot="1" noChangeAspect="1" noChangeArrowheads="1" noTextEdit="1"/>
          </p:cNvSpPr>
          <p:nvPr>
            <p:ph type="sldImg"/>
          </p:nvPr>
        </p:nvSpPr>
        <p:spPr>
          <a:ln/>
        </p:spPr>
      </p:sp>
      <p:sp>
        <p:nvSpPr>
          <p:cNvPr id="229380" name="Rectangle 3">
            <a:extLst>
              <a:ext uri="{FF2B5EF4-FFF2-40B4-BE49-F238E27FC236}">
                <a16:creationId xmlns:a16="http://schemas.microsoft.com/office/drawing/2014/main" id="{5E34D548-C2CF-4B86-B84C-BCCBA957C1EC}"/>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496391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7">
            <a:extLst>
              <a:ext uri="{FF2B5EF4-FFF2-40B4-BE49-F238E27FC236}">
                <a16:creationId xmlns:a16="http://schemas.microsoft.com/office/drawing/2014/main" id="{E61C8040-57F3-4D20-9F9B-DFEEF5BDFF2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28A450B-0B65-4D1B-A2DC-B09F1B9D3B54}"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31427" name="Rectangle 2">
            <a:extLst>
              <a:ext uri="{FF2B5EF4-FFF2-40B4-BE49-F238E27FC236}">
                <a16:creationId xmlns:a16="http://schemas.microsoft.com/office/drawing/2014/main" id="{631B7123-298B-402D-B22A-C7E5737A6DE5}"/>
              </a:ext>
            </a:extLst>
          </p:cNvPr>
          <p:cNvSpPr>
            <a:spLocks noGrp="1" noRot="1" noChangeAspect="1" noChangeArrowheads="1" noTextEdit="1"/>
          </p:cNvSpPr>
          <p:nvPr>
            <p:ph type="sldImg"/>
          </p:nvPr>
        </p:nvSpPr>
        <p:spPr>
          <a:ln/>
        </p:spPr>
      </p:sp>
      <p:sp>
        <p:nvSpPr>
          <p:cNvPr id="231428" name="Rectangle 3">
            <a:extLst>
              <a:ext uri="{FF2B5EF4-FFF2-40B4-BE49-F238E27FC236}">
                <a16:creationId xmlns:a16="http://schemas.microsoft.com/office/drawing/2014/main" id="{BEB1F565-AB49-4668-AB46-D940B99B5283}"/>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4173755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3921" y="2130428"/>
            <a:ext cx="10364160" cy="1470025"/>
          </a:xfrm>
          <a:prstGeom prst="rect">
            <a:avLst/>
          </a:prstGeom>
        </p:spPr>
        <p:txBody>
          <a:bodyPr/>
          <a:lstStyle/>
          <a:p>
            <a:r>
              <a:rPr lang="de-DE"/>
              <a:t>Titelmasterformat durch Klicken bearbeiten</a:t>
            </a:r>
            <a:endParaRPr lang="de-AT"/>
          </a:p>
        </p:txBody>
      </p:sp>
      <p:sp>
        <p:nvSpPr>
          <p:cNvPr id="3" name="Untertitel 2"/>
          <p:cNvSpPr>
            <a:spLocks noGrp="1"/>
          </p:cNvSpPr>
          <p:nvPr>
            <p:ph type="subTitle" idx="1"/>
          </p:nvPr>
        </p:nvSpPr>
        <p:spPr>
          <a:xfrm>
            <a:off x="1829760" y="3886200"/>
            <a:ext cx="8534401"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de-AT"/>
          </a:p>
        </p:txBody>
      </p:sp>
    </p:spTree>
    <p:extLst>
      <p:ext uri="{BB962C8B-B14F-4D97-AF65-F5344CB8AC3E}">
        <p14:creationId xmlns:p14="http://schemas.microsoft.com/office/powerpoint/2010/main" val="2299795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610562" y="274638"/>
            <a:ext cx="10972801" cy="1143000"/>
          </a:xfrm>
          <a:prstGeom prst="rect">
            <a:avLst/>
          </a:prstGeom>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a:xfrm>
            <a:off x="610562" y="1600203"/>
            <a:ext cx="10972801"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408042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41601" y="274641"/>
            <a:ext cx="2741760" cy="5851525"/>
          </a:xfrm>
          <a:prstGeom prst="rect">
            <a:avLst/>
          </a:prstGeo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610562" y="274641"/>
            <a:ext cx="8046721"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2829618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610562" y="274641"/>
            <a:ext cx="10972801" cy="5851525"/>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418661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10562" y="274638"/>
            <a:ext cx="10972801" cy="1143000"/>
          </a:xfrm>
          <a:prstGeom prst="rect">
            <a:avLst/>
          </a:prstGeom>
        </p:spPr>
        <p:txBody>
          <a:bodyPr/>
          <a:lstStyle/>
          <a:p>
            <a:r>
              <a:rPr lang="de-DE"/>
              <a:t>Titelmasterformat durch Klicken bearbeiten</a:t>
            </a:r>
            <a:endParaRPr lang="de-AT" dirty="0"/>
          </a:p>
        </p:txBody>
      </p:sp>
      <p:sp>
        <p:nvSpPr>
          <p:cNvPr id="3" name="Inhaltsplatzhalter 2"/>
          <p:cNvSpPr>
            <a:spLocks noGrp="1"/>
          </p:cNvSpPr>
          <p:nvPr>
            <p:ph idx="1"/>
          </p:nvPr>
        </p:nvSpPr>
        <p:spPr>
          <a:xfrm>
            <a:off x="610562" y="1600203"/>
            <a:ext cx="10972801"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3615600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840" y="4406903"/>
            <a:ext cx="10362241" cy="1362075"/>
          </a:xfrm>
          <a:prstGeom prst="rect">
            <a:avLst/>
          </a:prstGeo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963840" y="2906713"/>
            <a:ext cx="10362241"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465314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610562" y="274638"/>
            <a:ext cx="10972801" cy="1143000"/>
          </a:xfrm>
          <a:prstGeom prst="rect">
            <a:avLst/>
          </a:prstGeom>
        </p:spPr>
        <p:txBody>
          <a:bodyPr/>
          <a:lstStyle/>
          <a:p>
            <a:r>
              <a:rPr lang="de-DE"/>
              <a:t>Titelmasterformat durch Klicken bearbeiten</a:t>
            </a:r>
            <a:endParaRPr lang="de-AT"/>
          </a:p>
        </p:txBody>
      </p:sp>
      <p:sp>
        <p:nvSpPr>
          <p:cNvPr id="3" name="Inhaltsplatzhalter 2"/>
          <p:cNvSpPr>
            <a:spLocks noGrp="1"/>
          </p:cNvSpPr>
          <p:nvPr>
            <p:ph sz="half" idx="1"/>
          </p:nvPr>
        </p:nvSpPr>
        <p:spPr>
          <a:xfrm>
            <a:off x="610560" y="1600203"/>
            <a:ext cx="5393281"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6188162" y="1600203"/>
            <a:ext cx="53952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3402976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10562" y="274638"/>
            <a:ext cx="10972801" cy="1143000"/>
          </a:xfrm>
          <a:prstGeom prst="rect">
            <a:avLst/>
          </a:prstGeo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610560" y="1535113"/>
            <a:ext cx="5385601"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10560" y="2174875"/>
            <a:ext cx="5385601"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93922" y="1535113"/>
            <a:ext cx="5389441"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922" y="2174875"/>
            <a:ext cx="5389441"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2478320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610562" y="274638"/>
            <a:ext cx="10972801" cy="1143000"/>
          </a:xfrm>
          <a:prstGeom prst="rect">
            <a:avLst/>
          </a:prstGeom>
        </p:spPr>
        <p:txBody>
          <a:bodyPr/>
          <a:lstStyle/>
          <a:p>
            <a:r>
              <a:rPr lang="de-DE"/>
              <a:t>Titelmasterformat durch Klicken bearbeiten</a:t>
            </a:r>
            <a:endParaRPr lang="de-AT"/>
          </a:p>
        </p:txBody>
      </p:sp>
    </p:spTree>
    <p:extLst>
      <p:ext uri="{BB962C8B-B14F-4D97-AF65-F5344CB8AC3E}">
        <p14:creationId xmlns:p14="http://schemas.microsoft.com/office/powerpoint/2010/main" val="2326648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6104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10560" y="273050"/>
            <a:ext cx="4010881" cy="1162050"/>
          </a:xfrm>
          <a:prstGeom prst="rect">
            <a:avLst/>
          </a:prstGeo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4767362" y="273053"/>
            <a:ext cx="68160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610560" y="1435103"/>
            <a:ext cx="4010881"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323456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90402" y="4800600"/>
            <a:ext cx="7315200" cy="566738"/>
          </a:xfrm>
          <a:prstGeom prst="rect">
            <a:avLst/>
          </a:prstGeo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2390402"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2390402"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03946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6">
            <a:extLst>
              <a:ext uri="{FF2B5EF4-FFF2-40B4-BE49-F238E27FC236}">
                <a16:creationId xmlns:a16="http://schemas.microsoft.com/office/drawing/2014/main" id="{24735601-D245-4821-AFBA-DC2C7C0DF8EA}"/>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489106" y="115889"/>
            <a:ext cx="1058909"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7" name="Rechteck 15">
            <a:extLst>
              <a:ext uri="{FF2B5EF4-FFF2-40B4-BE49-F238E27FC236}">
                <a16:creationId xmlns:a16="http://schemas.microsoft.com/office/drawing/2014/main" id="{40DF47D9-CCEC-4C24-8C87-2AD3BA6487E8}"/>
              </a:ext>
            </a:extLst>
          </p:cNvPr>
          <p:cNvSpPr>
            <a:spLocks noChangeArrowheads="1"/>
          </p:cNvSpPr>
          <p:nvPr userDrawn="1"/>
        </p:nvSpPr>
        <p:spPr bwMode="auto">
          <a:xfrm>
            <a:off x="1777921" y="692186"/>
            <a:ext cx="646331" cy="353943"/>
          </a:xfrm>
          <a:prstGeom prst="rect">
            <a:avLst/>
          </a:prstGeom>
          <a:solidFill>
            <a:srgbClr val="FF0000"/>
          </a:solidFill>
          <a:ln w="9525" algn="ctr">
            <a:solidFill>
              <a:schemeClr val="tx1"/>
            </a:solidFill>
            <a:round/>
            <a:headEnd/>
            <a:tailEnd/>
          </a:ln>
        </p:spPr>
        <p:txBody>
          <a:bodyPr wrap="none" anchor="ctr">
            <a:spAutoFit/>
          </a:bodyPr>
          <a:lstStyle>
            <a:lvl1pPr marL="457200" indent="-457200"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eaLnBrk="1" hangingPunct="1">
              <a:lnSpc>
                <a:spcPct val="85000"/>
              </a:lnSpc>
              <a:spcBef>
                <a:spcPct val="30000"/>
              </a:spcBef>
              <a:buClr>
                <a:schemeClr val="folHlink"/>
              </a:buClr>
              <a:buSzPct val="60000"/>
              <a:buFont typeface="Wingdings" panose="05000000000000000000" pitchFamily="2" charset="2"/>
              <a:buBlip>
                <a:blip r:embed="rId15"/>
              </a:buBlip>
              <a:defRPr/>
            </a:pPr>
            <a:endParaRPr lang="de-AT" altLang="de-DE" sz="2000"/>
          </a:p>
        </p:txBody>
      </p:sp>
      <p:sp>
        <p:nvSpPr>
          <p:cNvPr id="1028" name="Rechteck 4">
            <a:extLst>
              <a:ext uri="{FF2B5EF4-FFF2-40B4-BE49-F238E27FC236}">
                <a16:creationId xmlns:a16="http://schemas.microsoft.com/office/drawing/2014/main" id="{D47C6C18-E7C2-44AE-BD29-11D2B0B18E81}"/>
              </a:ext>
            </a:extLst>
          </p:cNvPr>
          <p:cNvSpPr>
            <a:spLocks noChangeArrowheads="1"/>
          </p:cNvSpPr>
          <p:nvPr userDrawn="1"/>
        </p:nvSpPr>
        <p:spPr bwMode="auto">
          <a:xfrm>
            <a:off x="1777921" y="73061"/>
            <a:ext cx="646331" cy="353943"/>
          </a:xfrm>
          <a:prstGeom prst="rect">
            <a:avLst/>
          </a:prstGeom>
          <a:solidFill>
            <a:srgbClr val="FF0000"/>
          </a:solidFill>
          <a:ln w="9525" algn="ctr">
            <a:solidFill>
              <a:schemeClr val="tx1"/>
            </a:solidFill>
            <a:round/>
            <a:headEnd/>
            <a:tailEnd/>
          </a:ln>
        </p:spPr>
        <p:txBody>
          <a:bodyPr wrap="none" anchor="ctr">
            <a:spAutoFit/>
          </a:bodyPr>
          <a:lstStyle>
            <a:lvl1pPr marL="457200" indent="-457200"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eaLnBrk="1" hangingPunct="1">
              <a:lnSpc>
                <a:spcPct val="85000"/>
              </a:lnSpc>
              <a:spcBef>
                <a:spcPct val="30000"/>
              </a:spcBef>
              <a:buClr>
                <a:schemeClr val="folHlink"/>
              </a:buClr>
              <a:buSzPct val="60000"/>
              <a:buFont typeface="Wingdings" panose="05000000000000000000" pitchFamily="2" charset="2"/>
              <a:buBlip>
                <a:blip r:embed="rId15"/>
              </a:buBlip>
              <a:defRPr/>
            </a:pPr>
            <a:endParaRPr lang="de-AT" altLang="de-DE" sz="2000"/>
          </a:p>
        </p:txBody>
      </p:sp>
      <p:sp>
        <p:nvSpPr>
          <p:cNvPr id="2" name="Rectangle 7">
            <a:extLst>
              <a:ext uri="{FF2B5EF4-FFF2-40B4-BE49-F238E27FC236}">
                <a16:creationId xmlns:a16="http://schemas.microsoft.com/office/drawing/2014/main" id="{D1D59AB5-0D66-4F0D-A4E4-CC32F94BBB24}"/>
              </a:ext>
            </a:extLst>
          </p:cNvPr>
          <p:cNvSpPr>
            <a:spLocks noChangeArrowheads="1"/>
          </p:cNvSpPr>
          <p:nvPr userDrawn="1"/>
        </p:nvSpPr>
        <p:spPr bwMode="auto">
          <a:xfrm>
            <a:off x="0" y="3252789"/>
            <a:ext cx="1044480" cy="352425"/>
          </a:xfrm>
          <a:prstGeom prst="rect">
            <a:avLst/>
          </a:prstGeom>
          <a:noFill/>
          <a:ln>
            <a:noFill/>
          </a:ln>
          <a:effectLst/>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lnSpc>
                <a:spcPct val="85000"/>
              </a:lnSpc>
              <a:spcBef>
                <a:spcPct val="30000"/>
              </a:spcBef>
              <a:spcAft>
                <a:spcPct val="0"/>
              </a:spcAft>
              <a:buClr>
                <a:schemeClr val="folHlink"/>
              </a:buClr>
              <a:buSzPct val="60000"/>
              <a:buFont typeface="Wingdings" pitchFamily="2" charset="2"/>
              <a:buChar char="n"/>
              <a:defRPr sz="2000">
                <a:solidFill>
                  <a:schemeClr val="tx1"/>
                </a:solidFill>
                <a:latin typeface="Arial" charset="0"/>
              </a:defRPr>
            </a:lvl6pPr>
            <a:lvl7pPr marL="2971800" indent="-228600" eaLnBrk="0" fontAlgn="base" hangingPunct="0">
              <a:lnSpc>
                <a:spcPct val="85000"/>
              </a:lnSpc>
              <a:spcBef>
                <a:spcPct val="30000"/>
              </a:spcBef>
              <a:spcAft>
                <a:spcPct val="0"/>
              </a:spcAft>
              <a:buClr>
                <a:schemeClr val="folHlink"/>
              </a:buClr>
              <a:buSzPct val="60000"/>
              <a:buFont typeface="Wingdings" pitchFamily="2" charset="2"/>
              <a:buChar char="n"/>
              <a:defRPr sz="2000">
                <a:solidFill>
                  <a:schemeClr val="tx1"/>
                </a:solidFill>
                <a:latin typeface="Arial" charset="0"/>
              </a:defRPr>
            </a:lvl7pPr>
            <a:lvl8pPr marL="3429000" indent="-228600" eaLnBrk="0" fontAlgn="base" hangingPunct="0">
              <a:lnSpc>
                <a:spcPct val="85000"/>
              </a:lnSpc>
              <a:spcBef>
                <a:spcPct val="30000"/>
              </a:spcBef>
              <a:spcAft>
                <a:spcPct val="0"/>
              </a:spcAft>
              <a:buClr>
                <a:schemeClr val="folHlink"/>
              </a:buClr>
              <a:buSzPct val="60000"/>
              <a:buFont typeface="Wingdings" pitchFamily="2" charset="2"/>
              <a:buChar char="n"/>
              <a:defRPr sz="2000">
                <a:solidFill>
                  <a:schemeClr val="tx1"/>
                </a:solidFill>
                <a:latin typeface="Arial" charset="0"/>
              </a:defRPr>
            </a:lvl8pPr>
            <a:lvl9pPr marL="3886200" indent="-228600" eaLnBrk="0" fontAlgn="base" hangingPunct="0">
              <a:lnSpc>
                <a:spcPct val="85000"/>
              </a:lnSpc>
              <a:spcBef>
                <a:spcPct val="30000"/>
              </a:spcBef>
              <a:spcAft>
                <a:spcPct val="0"/>
              </a:spcAft>
              <a:buClr>
                <a:schemeClr val="folHlink"/>
              </a:buClr>
              <a:buSzPct val="60000"/>
              <a:buFont typeface="Wingdings" pitchFamily="2" charset="2"/>
              <a:buChar char="n"/>
              <a:defRPr sz="2000">
                <a:solidFill>
                  <a:schemeClr val="tx1"/>
                </a:solidFill>
                <a:latin typeface="Arial" charset="0"/>
              </a:defRPr>
            </a:lvl9pPr>
          </a:lstStyle>
          <a:p>
            <a:pPr eaLnBrk="1" hangingPunct="1">
              <a:lnSpc>
                <a:spcPct val="85000"/>
              </a:lnSpc>
              <a:spcBef>
                <a:spcPct val="30000"/>
              </a:spcBef>
              <a:buClr>
                <a:schemeClr val="folHlink"/>
              </a:buClr>
              <a:buSzPct val="60000"/>
              <a:buFont typeface="Wingdings" panose="05000000000000000000" pitchFamily="2" charset="2"/>
              <a:buChar char="n"/>
              <a:defRPr/>
            </a:pPr>
            <a:endParaRPr lang="de-AT" altLang="de-DE" sz="2000"/>
          </a:p>
        </p:txBody>
      </p:sp>
      <p:sp>
        <p:nvSpPr>
          <p:cNvPr id="1030" name="Text Box 9">
            <a:extLst>
              <a:ext uri="{FF2B5EF4-FFF2-40B4-BE49-F238E27FC236}">
                <a16:creationId xmlns:a16="http://schemas.microsoft.com/office/drawing/2014/main" id="{6F6F95D2-F1D7-4BE9-AE96-F6870373E77E}"/>
              </a:ext>
            </a:extLst>
          </p:cNvPr>
          <p:cNvSpPr txBox="1">
            <a:spLocks noChangeArrowheads="1"/>
          </p:cNvSpPr>
          <p:nvPr userDrawn="1"/>
        </p:nvSpPr>
        <p:spPr bwMode="auto">
          <a:xfrm>
            <a:off x="11015041" y="6324601"/>
            <a:ext cx="101376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defRPr/>
            </a:pPr>
            <a:fld id="{87FA2776-FF77-46D7-BCDC-A2EA686B5FC1}" type="slidenum">
              <a:rPr lang="it-IT" altLang="de-DE" sz="1800" b="1" smtClean="0">
                <a:solidFill>
                  <a:srgbClr val="B2B2B2"/>
                </a:solidFill>
                <a:latin typeface="Tahoma" panose="020B0604030504040204" pitchFamily="34" charset="0"/>
              </a:rPr>
              <a:pPr algn="ctr" eaLnBrk="1" hangingPunct="1">
                <a:spcBef>
                  <a:spcPct val="50000"/>
                </a:spcBef>
                <a:defRPr/>
              </a:pPr>
              <a:t>‹#›</a:t>
            </a:fld>
            <a:endParaRPr lang="it-IT" altLang="de-DE" sz="1800" b="1">
              <a:solidFill>
                <a:srgbClr val="B2B2B2"/>
              </a:solidFill>
              <a:latin typeface="Tahoma" panose="020B0604030504040204" pitchFamily="34" charset="0"/>
            </a:endParaRPr>
          </a:p>
        </p:txBody>
      </p:sp>
      <p:pic>
        <p:nvPicPr>
          <p:cNvPr id="1031" name="Picture 38">
            <a:extLst>
              <a:ext uri="{FF2B5EF4-FFF2-40B4-BE49-F238E27FC236}">
                <a16:creationId xmlns:a16="http://schemas.microsoft.com/office/drawing/2014/main" id="{537B0E59-DD87-45A2-A461-DEF9AF68DCE1}"/>
              </a:ext>
            </a:extLst>
          </p:cNvPr>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b="73105"/>
          <a:stretch>
            <a:fillRect/>
          </a:stretch>
        </p:blipFill>
        <p:spPr bwMode="auto">
          <a:xfrm>
            <a:off x="174721" y="981076"/>
            <a:ext cx="608639"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2" name="Group 47">
            <a:extLst>
              <a:ext uri="{FF2B5EF4-FFF2-40B4-BE49-F238E27FC236}">
                <a16:creationId xmlns:a16="http://schemas.microsoft.com/office/drawing/2014/main" id="{3CFE354C-5815-450F-A427-E9395159F1D2}"/>
              </a:ext>
            </a:extLst>
          </p:cNvPr>
          <p:cNvGrpSpPr>
            <a:grpSpLocks/>
          </p:cNvGrpSpPr>
          <p:nvPr userDrawn="1"/>
        </p:nvGrpSpPr>
        <p:grpSpPr bwMode="auto">
          <a:xfrm rot="-5400000">
            <a:off x="-1688026" y="4139223"/>
            <a:ext cx="4341813" cy="616319"/>
            <a:chOff x="2082" y="2069"/>
            <a:chExt cx="2735" cy="321"/>
          </a:xfrm>
        </p:grpSpPr>
        <p:sp>
          <p:nvSpPr>
            <p:cNvPr id="1036" name="WordArt 44">
              <a:extLst>
                <a:ext uri="{FF2B5EF4-FFF2-40B4-BE49-F238E27FC236}">
                  <a16:creationId xmlns:a16="http://schemas.microsoft.com/office/drawing/2014/main" id="{C0CC287F-C4DD-4EAE-8126-CCA5378D303E}"/>
                </a:ext>
              </a:extLst>
            </p:cNvPr>
            <p:cNvSpPr>
              <a:spLocks noChangeArrowheads="1" noChangeShapeType="1" noTextEdit="1"/>
            </p:cNvSpPr>
            <p:nvPr userDrawn="1"/>
          </p:nvSpPr>
          <p:spPr bwMode="auto">
            <a:xfrm>
              <a:off x="2082" y="2069"/>
              <a:ext cx="2731" cy="46"/>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SlantUp">
                <a:avLst>
                  <a:gd name="adj" fmla="val 0"/>
                </a:avLst>
              </a:prstTxWarp>
            </a:bodyPr>
            <a:lstStyle/>
            <a:p>
              <a:pPr algn="ctr"/>
              <a:r>
                <a:rPr lang="de-DE" sz="1000" kern="10">
                  <a:solidFill>
                    <a:srgbClr val="FF0000">
                      <a:alpha val="89803"/>
                    </a:srgbClr>
                  </a:solidFill>
                  <a:cs typeface="Arial" panose="020B0604020202020204" pitchFamily="34" charset="0"/>
                </a:rPr>
                <a:t>INTERNATIONAL   ASSOCIATION   OF   FIRE   AND   RESCUE   SERVICES</a:t>
              </a:r>
            </a:p>
          </p:txBody>
        </p:sp>
        <p:sp>
          <p:nvSpPr>
            <p:cNvPr id="1037" name="WordArt 45">
              <a:extLst>
                <a:ext uri="{FF2B5EF4-FFF2-40B4-BE49-F238E27FC236}">
                  <a16:creationId xmlns:a16="http://schemas.microsoft.com/office/drawing/2014/main" id="{E8F7FC5C-B071-4BD8-8C26-D153618490A5}"/>
                </a:ext>
              </a:extLst>
            </p:cNvPr>
            <p:cNvSpPr>
              <a:spLocks noChangeArrowheads="1" noChangeShapeType="1" noTextEdit="1"/>
            </p:cNvSpPr>
            <p:nvPr userDrawn="1"/>
          </p:nvSpPr>
          <p:spPr bwMode="auto">
            <a:xfrm>
              <a:off x="2086" y="2205"/>
              <a:ext cx="2731" cy="46"/>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SlantUp">
                <a:avLst>
                  <a:gd name="adj" fmla="val 0"/>
                </a:avLst>
              </a:prstTxWarp>
            </a:bodyPr>
            <a:lstStyle/>
            <a:p>
              <a:pPr algn="ctr"/>
              <a:r>
                <a:rPr lang="de-DE" sz="1000" kern="10">
                  <a:solidFill>
                    <a:schemeClr val="accent1">
                      <a:alpha val="89803"/>
                    </a:schemeClr>
                  </a:solidFill>
                  <a:cs typeface="Arial" panose="020B0604020202020204" pitchFamily="34" charset="0"/>
                </a:rPr>
                <a:t>INTERNATIONALE   VEREINIGUNG   DES FEUERWEHR UND RETTUNGSWESENS</a:t>
              </a:r>
            </a:p>
          </p:txBody>
        </p:sp>
        <p:sp>
          <p:nvSpPr>
            <p:cNvPr id="1038" name="WordArt 46">
              <a:extLst>
                <a:ext uri="{FF2B5EF4-FFF2-40B4-BE49-F238E27FC236}">
                  <a16:creationId xmlns:a16="http://schemas.microsoft.com/office/drawing/2014/main" id="{FCC868C8-4A51-4060-A3B6-26CE1C03E666}"/>
                </a:ext>
              </a:extLst>
            </p:cNvPr>
            <p:cNvSpPr>
              <a:spLocks noChangeArrowheads="1" noChangeShapeType="1" noTextEdit="1"/>
            </p:cNvSpPr>
            <p:nvPr userDrawn="1"/>
          </p:nvSpPr>
          <p:spPr bwMode="auto">
            <a:xfrm>
              <a:off x="2086" y="2322"/>
              <a:ext cx="2731" cy="6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SlantUp">
                <a:avLst>
                  <a:gd name="adj" fmla="val 0"/>
                </a:avLst>
              </a:prstTxWarp>
            </a:bodyPr>
            <a:lstStyle/>
            <a:p>
              <a:pPr algn="ctr"/>
              <a:r>
                <a:rPr lang="de-DE" sz="1000" kern="10">
                  <a:solidFill>
                    <a:schemeClr val="accent1">
                      <a:alpha val="89803"/>
                    </a:schemeClr>
                  </a:solidFill>
                  <a:cs typeface="Arial" panose="020B0604020202020204" pitchFamily="34" charset="0"/>
                </a:rPr>
                <a:t>ASSOCIATON  INTERNATIONALE   DES   SERVICES   D ÍNCENDIE   ET   DE   SECOURS</a:t>
              </a:r>
            </a:p>
          </p:txBody>
        </p:sp>
      </p:grpSp>
      <p:sp>
        <p:nvSpPr>
          <p:cNvPr id="1033" name="Rectangle 24">
            <a:extLst>
              <a:ext uri="{FF2B5EF4-FFF2-40B4-BE49-F238E27FC236}">
                <a16:creationId xmlns:a16="http://schemas.microsoft.com/office/drawing/2014/main" id="{84353CF2-CCF1-40EC-A9A1-55FF29517211}"/>
              </a:ext>
            </a:extLst>
          </p:cNvPr>
          <p:cNvSpPr>
            <a:spLocks noChangeArrowheads="1"/>
          </p:cNvSpPr>
          <p:nvPr userDrawn="1"/>
        </p:nvSpPr>
        <p:spPr bwMode="auto">
          <a:xfrm>
            <a:off x="1777921" y="87314"/>
            <a:ext cx="8620800"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lnSpc>
                <a:spcPct val="85000"/>
              </a:lnSpc>
              <a:spcBef>
                <a:spcPct val="30000"/>
              </a:spcBef>
              <a:buClr>
                <a:schemeClr val="folHlink"/>
              </a:buClr>
              <a:buSzPct val="60000"/>
              <a:buFont typeface="Wingdings" panose="05000000000000000000" pitchFamily="2" charset="2"/>
              <a:buNone/>
              <a:defRPr/>
            </a:pPr>
            <a:r>
              <a:rPr lang="de-DE" altLang="de-DE" sz="1900" b="1" dirty="0">
                <a:solidFill>
                  <a:schemeClr val="bg1"/>
                </a:solidFill>
              </a:rPr>
              <a:t>Jugendfeuerwehr-</a:t>
            </a:r>
            <a:r>
              <a:rPr lang="de-DE" altLang="de-DE" sz="1900" b="1" dirty="0" err="1">
                <a:solidFill>
                  <a:schemeClr val="bg1"/>
                </a:solidFill>
              </a:rPr>
              <a:t>Leistungsbewerb</a:t>
            </a:r>
            <a:r>
              <a:rPr lang="de-DE" altLang="de-DE" sz="1900" b="1" dirty="0">
                <a:solidFill>
                  <a:schemeClr val="bg1"/>
                </a:solidFill>
              </a:rPr>
              <a:t> </a:t>
            </a:r>
          </a:p>
          <a:p>
            <a:pPr algn="ctr" eaLnBrk="1" hangingPunct="1">
              <a:lnSpc>
                <a:spcPct val="85000"/>
              </a:lnSpc>
              <a:spcBef>
                <a:spcPct val="30000"/>
              </a:spcBef>
              <a:buClr>
                <a:schemeClr val="folHlink"/>
              </a:buClr>
              <a:buSzPct val="60000"/>
              <a:buFont typeface="Wingdings" panose="05000000000000000000" pitchFamily="2" charset="2"/>
              <a:buNone/>
              <a:defRPr/>
            </a:pPr>
            <a:r>
              <a:rPr lang="de-DE" altLang="de-DE" sz="1900" b="1" dirty="0"/>
              <a:t>14. - 21. Juli 2019 </a:t>
            </a:r>
          </a:p>
          <a:p>
            <a:pPr algn="ctr" eaLnBrk="1" hangingPunct="1">
              <a:lnSpc>
                <a:spcPct val="85000"/>
              </a:lnSpc>
              <a:spcBef>
                <a:spcPct val="30000"/>
              </a:spcBef>
              <a:buClr>
                <a:schemeClr val="folHlink"/>
              </a:buClr>
              <a:buSzPct val="60000"/>
              <a:buFont typeface="Wingdings" panose="05000000000000000000" pitchFamily="2" charset="2"/>
              <a:buNone/>
              <a:defRPr/>
            </a:pPr>
            <a:r>
              <a:rPr lang="de-DE" altLang="de-DE" sz="1900" b="1" i="1" dirty="0">
                <a:solidFill>
                  <a:schemeClr val="bg1"/>
                </a:solidFill>
              </a:rPr>
              <a:t>Martigny, Schweiz</a:t>
            </a:r>
            <a:endParaRPr lang="de-AT" altLang="de-DE" sz="1900" b="1" i="1" dirty="0">
              <a:solidFill>
                <a:schemeClr val="bg1"/>
              </a:solidFill>
            </a:endParaRPr>
          </a:p>
        </p:txBody>
      </p:sp>
      <p:sp>
        <p:nvSpPr>
          <p:cNvPr id="1034" name="Rechteck 14">
            <a:extLst>
              <a:ext uri="{FF2B5EF4-FFF2-40B4-BE49-F238E27FC236}">
                <a16:creationId xmlns:a16="http://schemas.microsoft.com/office/drawing/2014/main" id="{3A628FFD-E22F-4700-94DF-E9C4DD5B4193}"/>
              </a:ext>
            </a:extLst>
          </p:cNvPr>
          <p:cNvSpPr>
            <a:spLocks noChangeArrowheads="1"/>
          </p:cNvSpPr>
          <p:nvPr userDrawn="1"/>
        </p:nvSpPr>
        <p:spPr bwMode="auto">
          <a:xfrm>
            <a:off x="1777921" y="382624"/>
            <a:ext cx="646331" cy="353943"/>
          </a:xfrm>
          <a:prstGeom prst="rect">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marL="457200" indent="-457200"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eaLnBrk="1" hangingPunct="1">
              <a:lnSpc>
                <a:spcPct val="85000"/>
              </a:lnSpc>
              <a:spcBef>
                <a:spcPct val="30000"/>
              </a:spcBef>
              <a:buClr>
                <a:schemeClr val="folHlink"/>
              </a:buClr>
              <a:buSzPct val="60000"/>
              <a:buFont typeface="Wingdings" panose="05000000000000000000" pitchFamily="2" charset="2"/>
              <a:buBlip>
                <a:blip r:embed="rId15"/>
              </a:buBlip>
              <a:defRPr/>
            </a:pPr>
            <a:endParaRPr lang="de-AT" altLang="de-DE" sz="2000"/>
          </a:p>
        </p:txBody>
      </p:sp>
      <p:pic>
        <p:nvPicPr>
          <p:cNvPr id="1035" name="Picture 16">
            <a:extLst>
              <a:ext uri="{FF2B5EF4-FFF2-40B4-BE49-F238E27FC236}">
                <a16:creationId xmlns:a16="http://schemas.microsoft.com/office/drawing/2014/main" id="{D77127C5-B154-4AED-90A2-BA46D3AD28B2}"/>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10720785" y="88901"/>
            <a:ext cx="1058909"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15904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Text Box 2">
            <a:extLst>
              <a:ext uri="{FF2B5EF4-FFF2-40B4-BE49-F238E27FC236}">
                <a16:creationId xmlns:a16="http://schemas.microsoft.com/office/drawing/2014/main" id="{10131574-8DB1-48D2-A5DA-7B21A49DDAC9}"/>
              </a:ext>
            </a:extLst>
          </p:cNvPr>
          <p:cNvSpPr txBox="1">
            <a:spLocks noChangeArrowheads="1"/>
          </p:cNvSpPr>
          <p:nvPr/>
        </p:nvSpPr>
        <p:spPr bwMode="auto">
          <a:xfrm>
            <a:off x="2127251" y="1700214"/>
            <a:ext cx="79375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7200" b="1" u="sng" dirty="0">
                <a:solidFill>
                  <a:srgbClr val="FF3300"/>
                </a:solidFill>
              </a:rPr>
              <a:t>Hindernisbahn</a:t>
            </a:r>
          </a:p>
          <a:p>
            <a:pPr algn="ctr" fontAlgn="base">
              <a:spcBef>
                <a:spcPct val="50000"/>
              </a:spcBef>
              <a:spcAft>
                <a:spcPct val="0"/>
              </a:spcAft>
              <a:buClr>
                <a:srgbClr val="000000"/>
              </a:buClr>
              <a:buNone/>
            </a:pPr>
            <a:r>
              <a:rPr lang="de-DE" altLang="de-DE" sz="7200" b="1" u="sng" dirty="0">
                <a:solidFill>
                  <a:srgbClr val="FF3300"/>
                </a:solidFill>
              </a:rPr>
              <a:t>Knoten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a:extLst>
              <a:ext uri="{FF2B5EF4-FFF2-40B4-BE49-F238E27FC236}">
                <a16:creationId xmlns:a16="http://schemas.microsoft.com/office/drawing/2014/main" id="{2142F632-14A9-4828-A30D-0E021F59ADDD}"/>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Feuerwehrhindernisübung</a:t>
            </a:r>
          </a:p>
        </p:txBody>
      </p:sp>
      <p:sp>
        <p:nvSpPr>
          <p:cNvPr id="230403" name="Rectangle 3">
            <a:extLst>
              <a:ext uri="{FF2B5EF4-FFF2-40B4-BE49-F238E27FC236}">
                <a16:creationId xmlns:a16="http://schemas.microsoft.com/office/drawing/2014/main" id="{AF6297DC-2481-49C2-80D0-3C39D4890628}"/>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Knoten:</a:t>
            </a:r>
          </a:p>
        </p:txBody>
      </p:sp>
      <p:sp>
        <p:nvSpPr>
          <p:cNvPr id="175108" name="AutoShape 4">
            <a:hlinkClick r:id="" action="ppaction://hlinkshowjump?jump=lastslideviewed" highlightClick="1"/>
            <a:extLst>
              <a:ext uri="{FF2B5EF4-FFF2-40B4-BE49-F238E27FC236}">
                <a16:creationId xmlns:a16="http://schemas.microsoft.com/office/drawing/2014/main" id="{EEE442F1-FAD7-4DCB-8EE1-4BB1CC98451E}"/>
              </a:ext>
            </a:extLst>
          </p:cNvPr>
          <p:cNvSpPr>
            <a:spLocks noChangeArrowheads="1"/>
          </p:cNvSpPr>
          <p:nvPr/>
        </p:nvSpPr>
        <p:spPr bwMode="auto">
          <a:xfrm>
            <a:off x="1331913" y="5880101"/>
            <a:ext cx="300038" cy="354013"/>
          </a:xfrm>
          <a:prstGeom prst="actionButtonReturn">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
        <p:nvSpPr>
          <p:cNvPr id="175109" name="Text Box 5">
            <a:extLst>
              <a:ext uri="{FF2B5EF4-FFF2-40B4-BE49-F238E27FC236}">
                <a16:creationId xmlns:a16="http://schemas.microsoft.com/office/drawing/2014/main" id="{9137BFFF-55C2-4B8A-ACE0-02A1D799B9F3}"/>
              </a:ext>
            </a:extLst>
          </p:cNvPr>
          <p:cNvSpPr txBox="1">
            <a:spLocks noChangeArrowheads="1"/>
          </p:cNvSpPr>
          <p:nvPr/>
        </p:nvSpPr>
        <p:spPr bwMode="auto">
          <a:xfrm>
            <a:off x="2524127" y="2276476"/>
            <a:ext cx="8016875" cy="93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buBlip>
                <a:blip r:embed="rId3"/>
              </a:buBlip>
            </a:pPr>
            <a:r>
              <a:rPr lang="de-DE" altLang="de-DE" sz="1600">
                <a:solidFill>
                  <a:srgbClr val="000000"/>
                </a:solidFill>
              </a:rPr>
              <a:t>Beim „ganzer Schlag und halber Schlag am Strahlrohr“ ist eine mind. 12 mm Leine mit Karabiner im Leinenbeutel zu verwenden. Das Strahlrohr wird am Boden abgelegt. Die Markierungen laut Abbildung sind anzubringen. Die Knoten sind wirksam innerhalb der Markierung anzubringen.</a:t>
            </a:r>
          </a:p>
        </p:txBody>
      </p:sp>
      <p:pic>
        <p:nvPicPr>
          <p:cNvPr id="175111" name="Picture 7" descr="NODO DEL CARPENTIERE">
            <a:extLst>
              <a:ext uri="{FF2B5EF4-FFF2-40B4-BE49-F238E27FC236}">
                <a16:creationId xmlns:a16="http://schemas.microsoft.com/office/drawing/2014/main" id="{50A0B82B-462F-4940-836F-35374B2D9512}"/>
              </a:ext>
            </a:extLst>
          </p:cNvPr>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0376" y="3514726"/>
            <a:ext cx="2381250" cy="164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5112" name="Picture 8" descr="NODO A CROCE">
            <a:extLst>
              <a:ext uri="{FF2B5EF4-FFF2-40B4-BE49-F238E27FC236}">
                <a16:creationId xmlns:a16="http://schemas.microsoft.com/office/drawing/2014/main" id="{518466F3-8431-49F5-9EBF-B83A13D94DD3}"/>
              </a:ext>
            </a:extLst>
          </p:cNvPr>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10377" y="3429000"/>
            <a:ext cx="3590925" cy="125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5113" name="Picture 9" descr="NODO LANCIA">
            <a:extLst>
              <a:ext uri="{FF2B5EF4-FFF2-40B4-BE49-F238E27FC236}">
                <a16:creationId xmlns:a16="http://schemas.microsoft.com/office/drawing/2014/main" id="{BE9AFF82-6394-4A8F-AF68-929036D2053A}"/>
              </a:ext>
            </a:extLst>
          </p:cNvPr>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06652" y="5157788"/>
            <a:ext cx="4721225" cy="127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5114" name="Picture 10" descr="NODO BARCAIOLO">
            <a:extLst>
              <a:ext uri="{FF2B5EF4-FFF2-40B4-BE49-F238E27FC236}">
                <a16:creationId xmlns:a16="http://schemas.microsoft.com/office/drawing/2014/main" id="{BF0A267B-4141-4E0F-8FF7-DE6FDB593A4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99413" y="5033964"/>
            <a:ext cx="2382838" cy="163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5115" name="Text Box 11">
            <a:extLst>
              <a:ext uri="{FF2B5EF4-FFF2-40B4-BE49-F238E27FC236}">
                <a16:creationId xmlns:a16="http://schemas.microsoft.com/office/drawing/2014/main" id="{CCEF88D6-1F4A-4302-B8BD-EE9866E9AE93}"/>
              </a:ext>
            </a:extLst>
          </p:cNvPr>
          <p:cNvSpPr txBox="1">
            <a:spLocks noChangeArrowheads="1"/>
          </p:cNvSpPr>
          <p:nvPr/>
        </p:nvSpPr>
        <p:spPr bwMode="auto">
          <a:xfrm>
            <a:off x="7751763" y="4806950"/>
            <a:ext cx="2808288" cy="30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1600" b="1">
                <a:solidFill>
                  <a:srgbClr val="000000"/>
                </a:solidFill>
              </a:rPr>
              <a:t>Mastwurf (Kreuzklank)</a:t>
            </a:r>
          </a:p>
        </p:txBody>
      </p:sp>
      <p:sp>
        <p:nvSpPr>
          <p:cNvPr id="175116" name="Text Box 12">
            <a:extLst>
              <a:ext uri="{FF2B5EF4-FFF2-40B4-BE49-F238E27FC236}">
                <a16:creationId xmlns:a16="http://schemas.microsoft.com/office/drawing/2014/main" id="{DC7B0045-B336-4C20-8FCB-F6AF29140B2D}"/>
              </a:ext>
            </a:extLst>
          </p:cNvPr>
          <p:cNvSpPr txBox="1">
            <a:spLocks noChangeArrowheads="1"/>
          </p:cNvSpPr>
          <p:nvPr/>
        </p:nvSpPr>
        <p:spPr bwMode="auto">
          <a:xfrm>
            <a:off x="2047877" y="4806951"/>
            <a:ext cx="500062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1600" b="1">
                <a:solidFill>
                  <a:srgbClr val="000000"/>
                </a:solidFill>
              </a:rPr>
              <a:t>ganzer Schlag und halber Schlag am Strahlrohr</a:t>
            </a:r>
          </a:p>
        </p:txBody>
      </p:sp>
      <p:sp>
        <p:nvSpPr>
          <p:cNvPr id="175117" name="Text Box 13">
            <a:extLst>
              <a:ext uri="{FF2B5EF4-FFF2-40B4-BE49-F238E27FC236}">
                <a16:creationId xmlns:a16="http://schemas.microsoft.com/office/drawing/2014/main" id="{31A3084F-7515-426A-A9C7-1D6DFBA48B37}"/>
              </a:ext>
            </a:extLst>
          </p:cNvPr>
          <p:cNvSpPr txBox="1">
            <a:spLocks noChangeArrowheads="1"/>
          </p:cNvSpPr>
          <p:nvPr/>
        </p:nvSpPr>
        <p:spPr bwMode="auto">
          <a:xfrm>
            <a:off x="6653213" y="3273425"/>
            <a:ext cx="4046538" cy="30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1600" b="1">
                <a:solidFill>
                  <a:srgbClr val="000000"/>
                </a:solidFill>
              </a:rPr>
              <a:t>Kreuzknoten (rechter Knoten)</a:t>
            </a:r>
          </a:p>
        </p:txBody>
      </p:sp>
      <p:sp>
        <p:nvSpPr>
          <p:cNvPr id="175118" name="Text Box 14">
            <a:extLst>
              <a:ext uri="{FF2B5EF4-FFF2-40B4-BE49-F238E27FC236}">
                <a16:creationId xmlns:a16="http://schemas.microsoft.com/office/drawing/2014/main" id="{F6CDC847-21FD-497E-A687-0F06B7369B3E}"/>
              </a:ext>
            </a:extLst>
          </p:cNvPr>
          <p:cNvSpPr txBox="1">
            <a:spLocks noChangeArrowheads="1"/>
          </p:cNvSpPr>
          <p:nvPr/>
        </p:nvSpPr>
        <p:spPr bwMode="auto">
          <a:xfrm>
            <a:off x="2047877" y="3273425"/>
            <a:ext cx="5000625" cy="30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1600" b="1">
                <a:solidFill>
                  <a:srgbClr val="000000"/>
                </a:solidFill>
              </a:rPr>
              <a:t>Zimmermannsstich (Zimmermannsklank)</a:t>
            </a:r>
          </a:p>
        </p:txBody>
      </p:sp>
      <p:sp>
        <p:nvSpPr>
          <p:cNvPr id="175119" name="Line 15">
            <a:extLst>
              <a:ext uri="{FF2B5EF4-FFF2-40B4-BE49-F238E27FC236}">
                <a16:creationId xmlns:a16="http://schemas.microsoft.com/office/drawing/2014/main" id="{192CAC1F-6EB0-49EB-B73A-4A10909220CF}"/>
              </a:ext>
            </a:extLst>
          </p:cNvPr>
          <p:cNvSpPr>
            <a:spLocks noChangeShapeType="1"/>
          </p:cNvSpPr>
          <p:nvPr/>
        </p:nvSpPr>
        <p:spPr bwMode="auto">
          <a:xfrm>
            <a:off x="5619751" y="573405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de-DE" sz="2000">
              <a:solidFill>
                <a:srgbClr val="000000"/>
              </a:solidFill>
              <a:latin typeface="Arial" panose="020B0604020202020204" pitchFamily="34" charset="0"/>
            </a:endParaRPr>
          </a:p>
        </p:txBody>
      </p:sp>
      <p:sp>
        <p:nvSpPr>
          <p:cNvPr id="175120" name="Line 16">
            <a:extLst>
              <a:ext uri="{FF2B5EF4-FFF2-40B4-BE49-F238E27FC236}">
                <a16:creationId xmlns:a16="http://schemas.microsoft.com/office/drawing/2014/main" id="{75930FA7-D0F5-4F1C-BA66-DB1C8B15CDCA}"/>
              </a:ext>
            </a:extLst>
          </p:cNvPr>
          <p:cNvSpPr>
            <a:spLocks noChangeShapeType="1"/>
          </p:cNvSpPr>
          <p:nvPr/>
        </p:nvSpPr>
        <p:spPr bwMode="auto">
          <a:xfrm>
            <a:off x="6653213" y="5661026"/>
            <a:ext cx="0"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de-DE" sz="2000">
              <a:solidFill>
                <a:srgbClr val="000000"/>
              </a:solidFill>
              <a:latin typeface="Arial" panose="020B0604020202020204" pitchFamily="34" charset="0"/>
            </a:endParaRPr>
          </a:p>
        </p:txBody>
      </p:sp>
      <p:sp>
        <p:nvSpPr>
          <p:cNvPr id="175121" name="Line 17">
            <a:extLst>
              <a:ext uri="{FF2B5EF4-FFF2-40B4-BE49-F238E27FC236}">
                <a16:creationId xmlns:a16="http://schemas.microsoft.com/office/drawing/2014/main" id="{0D72E6DC-17DB-4549-B0A2-C1A6367199EA}"/>
              </a:ext>
            </a:extLst>
          </p:cNvPr>
          <p:cNvSpPr>
            <a:spLocks noChangeShapeType="1"/>
          </p:cNvSpPr>
          <p:nvPr/>
        </p:nvSpPr>
        <p:spPr bwMode="auto">
          <a:xfrm>
            <a:off x="3635376" y="5589589"/>
            <a:ext cx="0" cy="9350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de-DE" sz="2000">
              <a:solidFill>
                <a:srgbClr val="000000"/>
              </a:solidFill>
              <a:latin typeface="Arial" panose="020B0604020202020204" pitchFamily="34" charset="0"/>
            </a:endParaRPr>
          </a:p>
        </p:txBody>
      </p:sp>
      <p:sp>
        <p:nvSpPr>
          <p:cNvPr id="175122" name="Line 18">
            <a:extLst>
              <a:ext uri="{FF2B5EF4-FFF2-40B4-BE49-F238E27FC236}">
                <a16:creationId xmlns:a16="http://schemas.microsoft.com/office/drawing/2014/main" id="{5C3DC532-2FF2-4C37-B3F2-0FE5FD72B8FB}"/>
              </a:ext>
            </a:extLst>
          </p:cNvPr>
          <p:cNvSpPr>
            <a:spLocks noChangeShapeType="1"/>
          </p:cNvSpPr>
          <p:nvPr/>
        </p:nvSpPr>
        <p:spPr bwMode="auto">
          <a:xfrm>
            <a:off x="2524126" y="5516563"/>
            <a:ext cx="0"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de-DE" sz="2000">
              <a:solidFill>
                <a:srgbClr val="000000"/>
              </a:solidFill>
              <a:latin typeface="Arial" panose="020B0604020202020204" pitchFamily="34" charset="0"/>
            </a:endParaRPr>
          </a:p>
        </p:txBody>
      </p:sp>
      <p:sp>
        <p:nvSpPr>
          <p:cNvPr id="175123" name="Line 19">
            <a:extLst>
              <a:ext uri="{FF2B5EF4-FFF2-40B4-BE49-F238E27FC236}">
                <a16:creationId xmlns:a16="http://schemas.microsoft.com/office/drawing/2014/main" id="{2ED5B6A8-563F-40F0-87B0-C9F95A97401F}"/>
              </a:ext>
            </a:extLst>
          </p:cNvPr>
          <p:cNvSpPr>
            <a:spLocks noChangeShapeType="1"/>
          </p:cNvSpPr>
          <p:nvPr/>
        </p:nvSpPr>
        <p:spPr bwMode="auto">
          <a:xfrm>
            <a:off x="2524126" y="6381750"/>
            <a:ext cx="111125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de-DE" sz="2000">
              <a:solidFill>
                <a:srgbClr val="000000"/>
              </a:solidFill>
              <a:latin typeface="Arial" panose="020B0604020202020204" pitchFamily="34" charset="0"/>
            </a:endParaRPr>
          </a:p>
        </p:txBody>
      </p:sp>
      <p:sp>
        <p:nvSpPr>
          <p:cNvPr id="175124" name="Line 20">
            <a:extLst>
              <a:ext uri="{FF2B5EF4-FFF2-40B4-BE49-F238E27FC236}">
                <a16:creationId xmlns:a16="http://schemas.microsoft.com/office/drawing/2014/main" id="{DFEA7445-1CD0-4FA5-9B08-B9A69D874C33}"/>
              </a:ext>
            </a:extLst>
          </p:cNvPr>
          <p:cNvSpPr>
            <a:spLocks noChangeShapeType="1"/>
          </p:cNvSpPr>
          <p:nvPr/>
        </p:nvSpPr>
        <p:spPr bwMode="auto">
          <a:xfrm>
            <a:off x="5619751" y="6381750"/>
            <a:ext cx="1033462"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fontAlgn="base" hangingPunct="0">
              <a:spcBef>
                <a:spcPct val="0"/>
              </a:spcBef>
              <a:spcAft>
                <a:spcPct val="0"/>
              </a:spcAft>
            </a:pPr>
            <a:endParaRPr lang="de-DE" sz="2000">
              <a:solidFill>
                <a:srgbClr val="000000"/>
              </a:solidFill>
              <a:latin typeface="Arial" panose="020B0604020202020204" pitchFamily="34" charset="0"/>
            </a:endParaRPr>
          </a:p>
        </p:txBody>
      </p:sp>
      <p:sp>
        <p:nvSpPr>
          <p:cNvPr id="175125" name="Text Box 21">
            <a:extLst>
              <a:ext uri="{FF2B5EF4-FFF2-40B4-BE49-F238E27FC236}">
                <a16:creationId xmlns:a16="http://schemas.microsoft.com/office/drawing/2014/main" id="{EEA96AF6-0AC3-4545-B34C-52A9AF2BB9F1}"/>
              </a:ext>
            </a:extLst>
          </p:cNvPr>
          <p:cNvSpPr txBox="1">
            <a:spLocks noChangeArrowheads="1"/>
          </p:cNvSpPr>
          <p:nvPr/>
        </p:nvSpPr>
        <p:spPr bwMode="auto">
          <a:xfrm>
            <a:off x="2762251" y="6092825"/>
            <a:ext cx="793750" cy="30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Bef>
                <a:spcPct val="50000"/>
              </a:spcBef>
              <a:spcAft>
                <a:spcPct val="0"/>
              </a:spcAft>
              <a:buClr>
                <a:srgbClr val="000000"/>
              </a:buClr>
              <a:buNone/>
            </a:pPr>
            <a:r>
              <a:rPr lang="de-DE" altLang="de-DE" sz="1600">
                <a:solidFill>
                  <a:srgbClr val="000000"/>
                </a:solidFill>
              </a:rPr>
              <a:t>15cm</a:t>
            </a:r>
          </a:p>
        </p:txBody>
      </p:sp>
      <p:sp>
        <p:nvSpPr>
          <p:cNvPr id="175126" name="Text Box 22">
            <a:extLst>
              <a:ext uri="{FF2B5EF4-FFF2-40B4-BE49-F238E27FC236}">
                <a16:creationId xmlns:a16="http://schemas.microsoft.com/office/drawing/2014/main" id="{82E76040-3261-43BA-9F81-ABFF4472EE35}"/>
              </a:ext>
            </a:extLst>
          </p:cNvPr>
          <p:cNvSpPr txBox="1">
            <a:spLocks noChangeArrowheads="1"/>
          </p:cNvSpPr>
          <p:nvPr/>
        </p:nvSpPr>
        <p:spPr bwMode="auto">
          <a:xfrm>
            <a:off x="5776913" y="6092825"/>
            <a:ext cx="795338" cy="30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Bef>
                <a:spcPct val="50000"/>
              </a:spcBef>
              <a:spcAft>
                <a:spcPct val="0"/>
              </a:spcAft>
              <a:buClr>
                <a:srgbClr val="000000"/>
              </a:buClr>
              <a:buNone/>
            </a:pPr>
            <a:r>
              <a:rPr lang="de-DE" altLang="de-DE" sz="1600">
                <a:solidFill>
                  <a:srgbClr val="000000"/>
                </a:solidFill>
              </a:rPr>
              <a:t>15cm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5118"/>
                                        </p:tgtEl>
                                        <p:attrNameLst>
                                          <p:attrName>style.visibility</p:attrName>
                                        </p:attrNameLst>
                                      </p:cBhvr>
                                      <p:to>
                                        <p:strVal val="visible"/>
                                      </p:to>
                                    </p:set>
                                    <p:animEffect transition="in" filter="blinds(horizontal)">
                                      <p:cBhvr>
                                        <p:cTn id="7" dur="500"/>
                                        <p:tgtEl>
                                          <p:spTgt spid="175118"/>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75111"/>
                                        </p:tgtEl>
                                        <p:attrNameLst>
                                          <p:attrName>style.visibility</p:attrName>
                                        </p:attrNameLst>
                                      </p:cBhvr>
                                      <p:to>
                                        <p:strVal val="visible"/>
                                      </p:to>
                                    </p:set>
                                    <p:animEffect transition="in" filter="dissolve">
                                      <p:cBhvr>
                                        <p:cTn id="11" dur="500"/>
                                        <p:tgtEl>
                                          <p:spTgt spid="17511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75117"/>
                                        </p:tgtEl>
                                        <p:attrNameLst>
                                          <p:attrName>style.visibility</p:attrName>
                                        </p:attrNameLst>
                                      </p:cBhvr>
                                      <p:to>
                                        <p:strVal val="visible"/>
                                      </p:to>
                                    </p:set>
                                    <p:animEffect transition="in" filter="blinds(horizontal)">
                                      <p:cBhvr>
                                        <p:cTn id="16" dur="500"/>
                                        <p:tgtEl>
                                          <p:spTgt spid="175117"/>
                                        </p:tgtEl>
                                      </p:cBhvr>
                                    </p:animEffect>
                                  </p:childTnLst>
                                </p:cTn>
                              </p:par>
                            </p:childTnLst>
                          </p:cTn>
                        </p:par>
                        <p:par>
                          <p:cTn id="17" fill="hold" nodeType="afterGroup">
                            <p:stCondLst>
                              <p:cond delay="500"/>
                            </p:stCondLst>
                            <p:childTnLst>
                              <p:par>
                                <p:cTn id="18" presetID="9" presetClass="entr" presetSubtype="0" fill="hold" nodeType="afterEffect">
                                  <p:stCondLst>
                                    <p:cond delay="0"/>
                                  </p:stCondLst>
                                  <p:childTnLst>
                                    <p:set>
                                      <p:cBhvr>
                                        <p:cTn id="19" dur="1" fill="hold">
                                          <p:stCondLst>
                                            <p:cond delay="0"/>
                                          </p:stCondLst>
                                        </p:cTn>
                                        <p:tgtEl>
                                          <p:spTgt spid="175112"/>
                                        </p:tgtEl>
                                        <p:attrNameLst>
                                          <p:attrName>style.visibility</p:attrName>
                                        </p:attrNameLst>
                                      </p:cBhvr>
                                      <p:to>
                                        <p:strVal val="visible"/>
                                      </p:to>
                                    </p:set>
                                    <p:animEffect transition="in" filter="dissolve">
                                      <p:cBhvr>
                                        <p:cTn id="20" dur="500"/>
                                        <p:tgtEl>
                                          <p:spTgt spid="17511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75116"/>
                                        </p:tgtEl>
                                        <p:attrNameLst>
                                          <p:attrName>style.visibility</p:attrName>
                                        </p:attrNameLst>
                                      </p:cBhvr>
                                      <p:to>
                                        <p:strVal val="visible"/>
                                      </p:to>
                                    </p:set>
                                    <p:animEffect transition="in" filter="blinds(horizontal)">
                                      <p:cBhvr>
                                        <p:cTn id="25" dur="500"/>
                                        <p:tgtEl>
                                          <p:spTgt spid="175116"/>
                                        </p:tgtEl>
                                      </p:cBhvr>
                                    </p:animEffect>
                                  </p:childTnLst>
                                </p:cTn>
                              </p:par>
                            </p:childTnLst>
                          </p:cTn>
                        </p:par>
                        <p:par>
                          <p:cTn id="26" fill="hold" nodeType="afterGroup">
                            <p:stCondLst>
                              <p:cond delay="500"/>
                            </p:stCondLst>
                            <p:childTnLst>
                              <p:par>
                                <p:cTn id="27" presetID="3" presetClass="entr" presetSubtype="10" fill="hold" nodeType="afterEffect">
                                  <p:stCondLst>
                                    <p:cond delay="0"/>
                                  </p:stCondLst>
                                  <p:childTnLst>
                                    <p:set>
                                      <p:cBhvr>
                                        <p:cTn id="28" dur="1" fill="hold">
                                          <p:stCondLst>
                                            <p:cond delay="0"/>
                                          </p:stCondLst>
                                        </p:cTn>
                                        <p:tgtEl>
                                          <p:spTgt spid="175109">
                                            <p:txEl>
                                              <p:pRg st="0" end="0"/>
                                            </p:txEl>
                                          </p:spTgt>
                                        </p:tgtEl>
                                        <p:attrNameLst>
                                          <p:attrName>style.visibility</p:attrName>
                                        </p:attrNameLst>
                                      </p:cBhvr>
                                      <p:to>
                                        <p:strVal val="visible"/>
                                      </p:to>
                                    </p:set>
                                    <p:animEffect transition="in" filter="blinds(horizontal)">
                                      <p:cBhvr>
                                        <p:cTn id="29" dur="500"/>
                                        <p:tgtEl>
                                          <p:spTgt spid="175109">
                                            <p:txEl>
                                              <p:pRg st="0" end="0"/>
                                            </p:txEl>
                                          </p:spTgt>
                                        </p:tgtEl>
                                      </p:cBhvr>
                                    </p:animEffect>
                                  </p:childTnLst>
                                </p:cTn>
                              </p:par>
                            </p:childTnLst>
                          </p:cTn>
                        </p:par>
                        <p:par>
                          <p:cTn id="30" fill="hold" nodeType="afterGroup">
                            <p:stCondLst>
                              <p:cond delay="1000"/>
                            </p:stCondLst>
                            <p:childTnLst>
                              <p:par>
                                <p:cTn id="31" presetID="9" presetClass="entr" presetSubtype="0" fill="hold" nodeType="afterEffect">
                                  <p:stCondLst>
                                    <p:cond delay="0"/>
                                  </p:stCondLst>
                                  <p:childTnLst>
                                    <p:set>
                                      <p:cBhvr>
                                        <p:cTn id="32" dur="1" fill="hold">
                                          <p:stCondLst>
                                            <p:cond delay="0"/>
                                          </p:stCondLst>
                                        </p:cTn>
                                        <p:tgtEl>
                                          <p:spTgt spid="175113"/>
                                        </p:tgtEl>
                                        <p:attrNameLst>
                                          <p:attrName>style.visibility</p:attrName>
                                        </p:attrNameLst>
                                      </p:cBhvr>
                                      <p:to>
                                        <p:strVal val="visible"/>
                                      </p:to>
                                    </p:set>
                                    <p:animEffect transition="in" filter="dissolve">
                                      <p:cBhvr>
                                        <p:cTn id="33" dur="500"/>
                                        <p:tgtEl>
                                          <p:spTgt spid="175113"/>
                                        </p:tgtEl>
                                      </p:cBhvr>
                                    </p:animEffect>
                                  </p:childTnLst>
                                </p:cTn>
                              </p:par>
                              <p:par>
                                <p:cTn id="34" presetID="3" presetClass="entr" presetSubtype="10" fill="hold" nodeType="withEffect">
                                  <p:stCondLst>
                                    <p:cond delay="0"/>
                                  </p:stCondLst>
                                  <p:childTnLst>
                                    <p:set>
                                      <p:cBhvr>
                                        <p:cTn id="35" dur="1" fill="hold">
                                          <p:stCondLst>
                                            <p:cond delay="0"/>
                                          </p:stCondLst>
                                        </p:cTn>
                                        <p:tgtEl>
                                          <p:spTgt spid="175119"/>
                                        </p:tgtEl>
                                        <p:attrNameLst>
                                          <p:attrName>style.visibility</p:attrName>
                                        </p:attrNameLst>
                                      </p:cBhvr>
                                      <p:to>
                                        <p:strVal val="visible"/>
                                      </p:to>
                                    </p:set>
                                    <p:animEffect transition="in" filter="blinds(horizontal)">
                                      <p:cBhvr>
                                        <p:cTn id="36" dur="500"/>
                                        <p:tgtEl>
                                          <p:spTgt spid="175119"/>
                                        </p:tgtEl>
                                      </p:cBhvr>
                                    </p:animEffect>
                                  </p:childTnLst>
                                </p:cTn>
                              </p:par>
                              <p:par>
                                <p:cTn id="37" presetID="3" presetClass="entr" presetSubtype="10" fill="hold" nodeType="withEffect">
                                  <p:stCondLst>
                                    <p:cond delay="0"/>
                                  </p:stCondLst>
                                  <p:childTnLst>
                                    <p:set>
                                      <p:cBhvr>
                                        <p:cTn id="38" dur="1" fill="hold">
                                          <p:stCondLst>
                                            <p:cond delay="0"/>
                                          </p:stCondLst>
                                        </p:cTn>
                                        <p:tgtEl>
                                          <p:spTgt spid="175120"/>
                                        </p:tgtEl>
                                        <p:attrNameLst>
                                          <p:attrName>style.visibility</p:attrName>
                                        </p:attrNameLst>
                                      </p:cBhvr>
                                      <p:to>
                                        <p:strVal val="visible"/>
                                      </p:to>
                                    </p:set>
                                    <p:animEffect transition="in" filter="blinds(horizontal)">
                                      <p:cBhvr>
                                        <p:cTn id="39" dur="500"/>
                                        <p:tgtEl>
                                          <p:spTgt spid="175120"/>
                                        </p:tgtEl>
                                      </p:cBhvr>
                                    </p:animEffect>
                                  </p:childTnLst>
                                </p:cTn>
                              </p:par>
                              <p:par>
                                <p:cTn id="40" presetID="3" presetClass="entr" presetSubtype="10" fill="hold" nodeType="withEffect">
                                  <p:stCondLst>
                                    <p:cond delay="0"/>
                                  </p:stCondLst>
                                  <p:childTnLst>
                                    <p:set>
                                      <p:cBhvr>
                                        <p:cTn id="41" dur="1" fill="hold">
                                          <p:stCondLst>
                                            <p:cond delay="0"/>
                                          </p:stCondLst>
                                        </p:cTn>
                                        <p:tgtEl>
                                          <p:spTgt spid="175121"/>
                                        </p:tgtEl>
                                        <p:attrNameLst>
                                          <p:attrName>style.visibility</p:attrName>
                                        </p:attrNameLst>
                                      </p:cBhvr>
                                      <p:to>
                                        <p:strVal val="visible"/>
                                      </p:to>
                                    </p:set>
                                    <p:animEffect transition="in" filter="blinds(horizontal)">
                                      <p:cBhvr>
                                        <p:cTn id="42" dur="500"/>
                                        <p:tgtEl>
                                          <p:spTgt spid="175121"/>
                                        </p:tgtEl>
                                      </p:cBhvr>
                                    </p:animEffect>
                                  </p:childTnLst>
                                </p:cTn>
                              </p:par>
                              <p:par>
                                <p:cTn id="43" presetID="3" presetClass="entr" presetSubtype="10" fill="hold" nodeType="withEffect">
                                  <p:stCondLst>
                                    <p:cond delay="0"/>
                                  </p:stCondLst>
                                  <p:childTnLst>
                                    <p:set>
                                      <p:cBhvr>
                                        <p:cTn id="44" dur="1" fill="hold">
                                          <p:stCondLst>
                                            <p:cond delay="0"/>
                                          </p:stCondLst>
                                        </p:cTn>
                                        <p:tgtEl>
                                          <p:spTgt spid="175122"/>
                                        </p:tgtEl>
                                        <p:attrNameLst>
                                          <p:attrName>style.visibility</p:attrName>
                                        </p:attrNameLst>
                                      </p:cBhvr>
                                      <p:to>
                                        <p:strVal val="visible"/>
                                      </p:to>
                                    </p:set>
                                    <p:animEffect transition="in" filter="blinds(horizontal)">
                                      <p:cBhvr>
                                        <p:cTn id="45" dur="500"/>
                                        <p:tgtEl>
                                          <p:spTgt spid="175122"/>
                                        </p:tgtEl>
                                      </p:cBhvr>
                                    </p:animEffect>
                                  </p:childTnLst>
                                </p:cTn>
                              </p:par>
                              <p:par>
                                <p:cTn id="46" presetID="3" presetClass="entr" presetSubtype="10" fill="hold" nodeType="withEffect">
                                  <p:stCondLst>
                                    <p:cond delay="0"/>
                                  </p:stCondLst>
                                  <p:childTnLst>
                                    <p:set>
                                      <p:cBhvr>
                                        <p:cTn id="47" dur="1" fill="hold">
                                          <p:stCondLst>
                                            <p:cond delay="0"/>
                                          </p:stCondLst>
                                        </p:cTn>
                                        <p:tgtEl>
                                          <p:spTgt spid="175123"/>
                                        </p:tgtEl>
                                        <p:attrNameLst>
                                          <p:attrName>style.visibility</p:attrName>
                                        </p:attrNameLst>
                                      </p:cBhvr>
                                      <p:to>
                                        <p:strVal val="visible"/>
                                      </p:to>
                                    </p:set>
                                    <p:animEffect transition="in" filter="blinds(horizontal)">
                                      <p:cBhvr>
                                        <p:cTn id="48" dur="500"/>
                                        <p:tgtEl>
                                          <p:spTgt spid="175123"/>
                                        </p:tgtEl>
                                      </p:cBhvr>
                                    </p:animEffect>
                                  </p:childTnLst>
                                </p:cTn>
                              </p:par>
                              <p:par>
                                <p:cTn id="49" presetID="3" presetClass="entr" presetSubtype="10" fill="hold" nodeType="withEffect">
                                  <p:stCondLst>
                                    <p:cond delay="0"/>
                                  </p:stCondLst>
                                  <p:childTnLst>
                                    <p:set>
                                      <p:cBhvr>
                                        <p:cTn id="50" dur="1" fill="hold">
                                          <p:stCondLst>
                                            <p:cond delay="0"/>
                                          </p:stCondLst>
                                        </p:cTn>
                                        <p:tgtEl>
                                          <p:spTgt spid="175124"/>
                                        </p:tgtEl>
                                        <p:attrNameLst>
                                          <p:attrName>style.visibility</p:attrName>
                                        </p:attrNameLst>
                                      </p:cBhvr>
                                      <p:to>
                                        <p:strVal val="visible"/>
                                      </p:to>
                                    </p:set>
                                    <p:animEffect transition="in" filter="blinds(horizontal)">
                                      <p:cBhvr>
                                        <p:cTn id="51" dur="500"/>
                                        <p:tgtEl>
                                          <p:spTgt spid="175124"/>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175125"/>
                                        </p:tgtEl>
                                        <p:attrNameLst>
                                          <p:attrName>style.visibility</p:attrName>
                                        </p:attrNameLst>
                                      </p:cBhvr>
                                      <p:to>
                                        <p:strVal val="visible"/>
                                      </p:to>
                                    </p:set>
                                    <p:animEffect transition="in" filter="blinds(horizontal)">
                                      <p:cBhvr>
                                        <p:cTn id="54" dur="500"/>
                                        <p:tgtEl>
                                          <p:spTgt spid="175125"/>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175126"/>
                                        </p:tgtEl>
                                        <p:attrNameLst>
                                          <p:attrName>style.visibility</p:attrName>
                                        </p:attrNameLst>
                                      </p:cBhvr>
                                      <p:to>
                                        <p:strVal val="visible"/>
                                      </p:to>
                                    </p:set>
                                    <p:animEffect transition="in" filter="blinds(horizontal)">
                                      <p:cBhvr>
                                        <p:cTn id="57" dur="500"/>
                                        <p:tgtEl>
                                          <p:spTgt spid="17512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75115"/>
                                        </p:tgtEl>
                                        <p:attrNameLst>
                                          <p:attrName>style.visibility</p:attrName>
                                        </p:attrNameLst>
                                      </p:cBhvr>
                                      <p:to>
                                        <p:strVal val="visible"/>
                                      </p:to>
                                    </p:set>
                                    <p:animEffect transition="in" filter="blinds(horizontal)">
                                      <p:cBhvr>
                                        <p:cTn id="62" dur="500"/>
                                        <p:tgtEl>
                                          <p:spTgt spid="175115"/>
                                        </p:tgtEl>
                                      </p:cBhvr>
                                    </p:animEffect>
                                  </p:childTnLst>
                                </p:cTn>
                              </p:par>
                            </p:childTnLst>
                          </p:cTn>
                        </p:par>
                        <p:par>
                          <p:cTn id="63" fill="hold" nodeType="afterGroup">
                            <p:stCondLst>
                              <p:cond delay="500"/>
                            </p:stCondLst>
                            <p:childTnLst>
                              <p:par>
                                <p:cTn id="64" presetID="9" presetClass="entr" presetSubtype="0" fill="hold" nodeType="afterEffect">
                                  <p:stCondLst>
                                    <p:cond delay="0"/>
                                  </p:stCondLst>
                                  <p:childTnLst>
                                    <p:set>
                                      <p:cBhvr>
                                        <p:cTn id="65" dur="1" fill="hold">
                                          <p:stCondLst>
                                            <p:cond delay="0"/>
                                          </p:stCondLst>
                                        </p:cTn>
                                        <p:tgtEl>
                                          <p:spTgt spid="175114"/>
                                        </p:tgtEl>
                                        <p:attrNameLst>
                                          <p:attrName>style.visibility</p:attrName>
                                        </p:attrNameLst>
                                      </p:cBhvr>
                                      <p:to>
                                        <p:strVal val="visible"/>
                                      </p:to>
                                    </p:set>
                                    <p:animEffect transition="in" filter="dissolve">
                                      <p:cBhvr>
                                        <p:cTn id="66" dur="500"/>
                                        <p:tgtEl>
                                          <p:spTgt spid="175114"/>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5" presetClass="entr" presetSubtype="10" fill="hold" grpId="0" nodeType="clickEffect">
                                  <p:stCondLst>
                                    <p:cond delay="0"/>
                                  </p:stCondLst>
                                  <p:childTnLst>
                                    <p:set>
                                      <p:cBhvr>
                                        <p:cTn id="70" dur="1" fill="hold">
                                          <p:stCondLst>
                                            <p:cond delay="0"/>
                                          </p:stCondLst>
                                        </p:cTn>
                                        <p:tgtEl>
                                          <p:spTgt spid="175108"/>
                                        </p:tgtEl>
                                        <p:attrNameLst>
                                          <p:attrName>style.visibility</p:attrName>
                                        </p:attrNameLst>
                                      </p:cBhvr>
                                      <p:to>
                                        <p:strVal val="visible"/>
                                      </p:to>
                                    </p:set>
                                    <p:animEffect transition="in" filter="checkerboard(across)">
                                      <p:cBhvr>
                                        <p:cTn id="71" dur="500"/>
                                        <p:tgtEl>
                                          <p:spTgt spid="175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8" grpId="0" animBg="1"/>
      <p:bldP spid="175115" grpId="0"/>
      <p:bldP spid="175116" grpId="0"/>
      <p:bldP spid="175117" grpId="0"/>
      <p:bldP spid="175118" grpId="0"/>
      <p:bldP spid="175125" grpId="0"/>
      <p:bldP spid="17512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Standarddesign">
  <a:themeElements>
    <a:clrScheme name="">
      <a:dk1>
        <a:srgbClr val="000000"/>
      </a:dk1>
      <a:lt1>
        <a:srgbClr val="FFFFFF"/>
      </a:lt1>
      <a:dk2>
        <a:srgbClr val="000000"/>
      </a:dk2>
      <a:lt2>
        <a:srgbClr val="808080"/>
      </a:lt2>
      <a:accent1>
        <a:srgbClr val="000000"/>
      </a:accent1>
      <a:accent2>
        <a:srgbClr val="FFFFFF"/>
      </a:accent2>
      <a:accent3>
        <a:srgbClr val="FFFFFF"/>
      </a:accent3>
      <a:accent4>
        <a:srgbClr val="000000"/>
      </a:accent4>
      <a:accent5>
        <a:srgbClr val="AAAAAA"/>
      </a:accent5>
      <a:accent6>
        <a:srgbClr val="E7E7E7"/>
      </a:accent6>
      <a:hlink>
        <a:srgbClr val="000000"/>
      </a:hlink>
      <a:folHlink>
        <a:srgbClr val="0000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457200" marR="0" indent="-457200" algn="l" defTabSz="914400" rtl="0" eaLnBrk="1" fontAlgn="base" latinLnBrk="0" hangingPunct="1">
          <a:lnSpc>
            <a:spcPct val="85000"/>
          </a:lnSpc>
          <a:spcBef>
            <a:spcPct val="30000"/>
          </a:spcBef>
          <a:spcAft>
            <a:spcPct val="0"/>
          </a:spcAft>
          <a:buClr>
            <a:schemeClr val="folHlink"/>
          </a:buClr>
          <a:buSzPct val="60000"/>
          <a:buFont typeface="Wingdings" pitchFamily="2" charset="2"/>
          <a:buBlip>
            <a:blip xmlns:r="http://schemas.openxmlformats.org/officeDocument/2006/relationships" r:embed="rId1"/>
          </a:buBlip>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457200" marR="0" indent="-457200" algn="l" defTabSz="914400" rtl="0" eaLnBrk="1" fontAlgn="base" latinLnBrk="0" hangingPunct="1">
          <a:lnSpc>
            <a:spcPct val="85000"/>
          </a:lnSpc>
          <a:spcBef>
            <a:spcPct val="30000"/>
          </a:spcBef>
          <a:spcAft>
            <a:spcPct val="0"/>
          </a:spcAft>
          <a:buClr>
            <a:schemeClr val="folHlink"/>
          </a:buClr>
          <a:buSzPct val="60000"/>
          <a:buFont typeface="Wingdings" pitchFamily="2" charset="2"/>
          <a:buBlip>
            <a:blip xmlns:r="http://schemas.openxmlformats.org/officeDocument/2006/relationships" r:embed="rId1"/>
          </a:buBlip>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design 13">
        <a:dk1>
          <a:srgbClr val="000000"/>
        </a:dk1>
        <a:lt1>
          <a:srgbClr val="FFFFFF"/>
        </a:lt1>
        <a:dk2>
          <a:srgbClr val="000000"/>
        </a:dk2>
        <a:lt2>
          <a:srgbClr val="808080"/>
        </a:lt2>
        <a:accent1>
          <a:srgbClr val="000000"/>
        </a:accent1>
        <a:accent2>
          <a:srgbClr val="333399"/>
        </a:accent2>
        <a:accent3>
          <a:srgbClr val="FFFFFF"/>
        </a:accent3>
        <a:accent4>
          <a:srgbClr val="000000"/>
        </a:accent4>
        <a:accent5>
          <a:srgbClr val="AAA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14">
        <a:dk1>
          <a:srgbClr val="000000"/>
        </a:dk1>
        <a:lt1>
          <a:srgbClr val="FFFFFF"/>
        </a:lt1>
        <a:dk2>
          <a:srgbClr val="000000"/>
        </a:dk2>
        <a:lt2>
          <a:srgbClr val="808080"/>
        </a:lt2>
        <a:accent1>
          <a:srgbClr val="000000"/>
        </a:accent1>
        <a:accent2>
          <a:srgbClr val="333399"/>
        </a:accent2>
        <a:accent3>
          <a:srgbClr val="FFFFFF"/>
        </a:accent3>
        <a:accent4>
          <a:srgbClr val="000000"/>
        </a:accent4>
        <a:accent5>
          <a:srgbClr val="AAAAAA"/>
        </a:accent5>
        <a:accent6>
          <a:srgbClr val="2D2D8A"/>
        </a:accent6>
        <a:hlink>
          <a:srgbClr val="000000"/>
        </a:hlink>
        <a:folHlink>
          <a:srgbClr val="99CC00"/>
        </a:folHlink>
      </a:clrScheme>
      <a:clrMap bg1="lt1" tx1="dk1" bg2="lt2" tx2="dk2" accent1="accent1" accent2="accent2" accent3="accent3" accent4="accent4" accent5="accent5" accent6="accent6" hlink="hlink" folHlink="folHlink"/>
    </a:extraClrScheme>
    <a:extraClrScheme>
      <a:clrScheme name="Standarddesign 15">
        <a:dk1>
          <a:srgbClr val="000000"/>
        </a:dk1>
        <a:lt1>
          <a:srgbClr val="FFFFFF"/>
        </a:lt1>
        <a:dk2>
          <a:srgbClr val="000000"/>
        </a:dk2>
        <a:lt2>
          <a:srgbClr val="808080"/>
        </a:lt2>
        <a:accent1>
          <a:srgbClr val="000000"/>
        </a:accent1>
        <a:accent2>
          <a:srgbClr val="FFFFFF"/>
        </a:accent2>
        <a:accent3>
          <a:srgbClr val="FFFFFF"/>
        </a:accent3>
        <a:accent4>
          <a:srgbClr val="000000"/>
        </a:accent4>
        <a:accent5>
          <a:srgbClr val="AAAAAA"/>
        </a:accent5>
        <a:accent6>
          <a:srgbClr val="E7E7E7"/>
        </a:accent6>
        <a:hlink>
          <a:srgbClr val="000000"/>
        </a:hlink>
        <a:folHlink>
          <a:srgbClr val="99CC00"/>
        </a:folHlink>
      </a:clrScheme>
      <a:clrMap bg1="lt1" tx1="dk1" bg2="lt2" tx2="dk2" accent1="accent1" accent2="accent2" accent3="accent3" accent4="accent4" accent5="accent5" accent6="accent6" hlink="hlink" folHlink="folHlink"/>
    </a:extraClrScheme>
    <a:extraClrScheme>
      <a:clrScheme name="Standarddesign 16">
        <a:dk1>
          <a:srgbClr val="000000"/>
        </a:dk1>
        <a:lt1>
          <a:srgbClr val="FFFFFF"/>
        </a:lt1>
        <a:dk2>
          <a:srgbClr val="000000"/>
        </a:dk2>
        <a:lt2>
          <a:srgbClr val="FFFFFF"/>
        </a:lt2>
        <a:accent1>
          <a:srgbClr val="000000"/>
        </a:accent1>
        <a:accent2>
          <a:srgbClr val="FFFFFF"/>
        </a:accent2>
        <a:accent3>
          <a:srgbClr val="FFFFFF"/>
        </a:accent3>
        <a:accent4>
          <a:srgbClr val="000000"/>
        </a:accent4>
        <a:accent5>
          <a:srgbClr val="AAAAAA"/>
        </a:accent5>
        <a:accent6>
          <a:srgbClr val="E7E7E7"/>
        </a:accent6>
        <a:hlink>
          <a:srgbClr val="000000"/>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Words>
  <Application>Microsoft Office PowerPoint</Application>
  <PresentationFormat>Laajakuva</PresentationFormat>
  <Paragraphs>13</Paragraphs>
  <Slides>2</Slides>
  <Notes>2</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2</vt:i4>
      </vt:variant>
    </vt:vector>
  </HeadingPairs>
  <TitlesOfParts>
    <vt:vector size="7" baseType="lpstr">
      <vt:lpstr>Arial</vt:lpstr>
      <vt:lpstr>Calibri</vt:lpstr>
      <vt:lpstr>Tahoma</vt:lpstr>
      <vt:lpstr>Wingdings</vt:lpstr>
      <vt:lpstr>Standarddesign</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Taina Hanhikoski</dc:creator>
  <cp:lastModifiedBy>Taina Hanhikoski</cp:lastModifiedBy>
  <cp:revision>1</cp:revision>
  <dcterms:created xsi:type="dcterms:W3CDTF">2019-02-20T14:16:28Z</dcterms:created>
  <dcterms:modified xsi:type="dcterms:W3CDTF">2019-02-20T14:16:40Z</dcterms:modified>
</cp:coreProperties>
</file>